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21/02/20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INGLESE!%5b1-QUAD-2019-20_GRIGLIE%20VALORI%20MEDI%20-%20CLASSI%20PRIME.xlsx%5dINGL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FRANCESE!%5b1-QUAD-2019-20_GRIGLIE%20VALORI%20MEDI%20-%20CLASSI%20PRIME.xlsx%5dFRANC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STORIA!%5b1-QUAD-2019-20_GRIGLIE%20VALORI%20MEDI%20-%20CLASSI%20PRIME.xlsx%5dSTOR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GEOGRAFIA!%5b1-QUAD-2019-20_GRIGLIE%20VALORI%20MEDI%20-%20CLASSI%20PRIME.xlsx%5dGEOGRAF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MATEMATICA!%5b1-QUAD-2019-20_GRIGLIE%20VALORI%20MEDI%20-%20CLASSI%20PRIME.xlsx%5dMATEMATIC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SCIENZE!%5b1-QUAD-2019-20_GRIGLIE%20VALORI%20MEDI%20-%20CLASSI%20PRIME.xlsx%5dSCIENZ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TECNOLOGIA!%5b1-QUAD-2019-20_GRIGLIE%20VALORI%20MEDI%20-%20CLASSI%20PRIME.xlsx%5dTECNOLOG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ED.%20MUSICALE!%5b1-QUAD-2019-20_GRIGLIE%20VALORI%20MEDI%20-%20CLASSI%20PRIME.xlsx%5dED.%20MUSIC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ARTE!%5b1-QUAD-2019-20_GRIGLIE%20VALORI%20MEDI%20-%20CLASSI%20PRIME.xlsx%5dART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SC.%20MOTORIE!%5b1-QUAD-2019-20_GRIGLIE%20VALORI%20MEDI%20-%20CLASSI%20PRIME.xlsx%5dSC.%20MOTORI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%20-%20ANDAMENTO%20GENERALE.xlsx!I&#176;%20BIM%20CLASSI%201%20-%20ISTITUTO!%5b1-QUAD-2019-20_GRIGLIE%20VALORI%20MEDI%20-%20CLASSI%20PRIME%20-%20ANDAMENTO%20GENERALE.xlsx%5dI&#176;%20BIM%20CLASSI%201%20-%20ISTITUT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%20-%20ANDAMENTO%20GENERALE.xlsx!I&#176;%20BIM%20CLASSI%202%20-%20GENERALE!%5b1-QUAD-2019-20_GRIGLIE%20VALORI%20MEDI%20-%20CLASSI%20SECONDE%20-%20ANDAMENTO%20GENERALE.xlsx%5dI&#176;%20BIM%20CLASSI%202%20-%20GENER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2&#176;A!%5b1-QUAD-2019-20_GRIGLIE%20DI%20VALUTAZIONE%20DEI%20COORDINATORI.xlsx%5dI&#176;%20Quad%202&#176;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2&#176;B!%5b1-QUAD-2019-20_GRIGLIE%20DI%20VALUTAZIONE%20DEI%20COORDINATORI.xlsx%5dI&#176;%20Quad%202&#176;B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2&#176;C!%5b1-QUAD-2019-20_GRIGLIE%20DI%20VALUTAZIONE%20DEI%20COORDINATORI.xlsx%5dI&#176;%20Quad%202&#176;C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2&#176;D!%5b1-QUAD-2019-20_GRIGLIE%20DI%20VALUTAZIONE%20DEI%20COORDINATORI.xlsx%5dI&#176;%20Quad%202&#176;D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2&#176;E!%5b1-QUAD-2019-20_GRIGLIE%20DI%20VALUTAZIONE%20DEI%20COORDINATORI.xlsx%5dI&#176;%20Quad%202&#176;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ITALIANO!%5b1-QUAD-2019-20_GRIGLIE%20VALORI%20MEDI%20-%20CLASSI%20SECONDE.xlsx%5dITALIANO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INGLESE!%5b1-QUAD-2019-20_GRIGLIE%20VALORI%20MEDI%20-%20CLASSI%20SECONDE.xlsx%5dINGL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%20-%20ANDAMENTO%20GENERALE.xlsx!I&#176;%20BIM%20CLASSI%201%20-%20GENERALE!%5b1-QUAD-2019-20_GRIGLIE%20VALORI%20MEDI%20-%20CLASSI%20PRIME%20-%20ANDAMENTO%20GENERALE.xlsx%5dI&#176;%20BIM%20CLASSI%201%20-%20GENER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FRANCESE!%5b1-QUAD-2019-20_GRIGLIE%20VALORI%20MEDI%20-%20CLASSI%20SECONDE.xlsx%5dFRANC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STORIA!%5b1-QUAD-2019-20_GRIGLIE%20VALORI%20MEDI%20-%20CLASSI%20SECONDE.xlsx%5dSTOR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GEOGRAFIA!%5b1-QUAD-2019-20_GRIGLIE%20VALORI%20MEDI%20-%20CLASSI%20SECONDE.xlsx%5dGEOGRAF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MATEMATICA!%5b1-QUAD-2019-20_GRIGLIE%20VALORI%20MEDI%20-%20CLASSI%20SECONDE.xlsx%5dMATEMATIC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SCIENZE!%5b1-QUAD-2019-20_GRIGLIE%20VALORI%20MEDI%20-%20CLASSI%20SECONDE.xlsx%5dSCIENZ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TECNOLOGIA!%5b1-QUAD-2019-20_GRIGLIE%20VALORI%20MEDI%20-%20CLASSI%20SECONDE.xlsx%5dTECNOLOG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ED.%20MUSICALE!%5b1-QUAD-2019-20_GRIGLIE%20VALORI%20MEDI%20-%20CLASSI%20SECONDE.xlsx%5dED.%20MUSIC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ARTE!%5b1-QUAD-2019-20_GRIGLIE%20VALORI%20MEDI%20-%20CLASSI%20SECONDE.xlsx%5dART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.xlsx!SC.%20MOTORIE!%5b1-QUAD-2019-20_GRIGLIE%20VALORI%20MEDI%20-%20CLASSI%20SECONDE.xlsx%5dSC.%20MOTORI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%20-%20ANDAMENTO%20GENERALE.xlsx!I&#176;%20BIM%20CLASSI%202%20-%20ISTITUTO!%5b1-QUAD-2019-20_GRIGLIE%20VALORI%20MEDI%20-%20CLASSI%20SECONDE%20-%20ANDAMENTO%20GENERALE.xlsx%5dI&#176;%20BIM%20CLASSI%202%20-%20ISTITUTO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1&#176;A!%5b1-QUAD-2019-20_GRIGLIE%20DI%20VALUTAZIONE%20DEI%20COORDINATORI.xlsx%5dI&#176;%20Quad%201&#176;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%20-%20ANDAMENTO%20GENERALE.xlsx!I&#176;%20BIM%20CLASSI%203%20-%20GENERALE!%5b1-QUAD-2019-20_GRIGLIE%20VALORI%20MEDI%20-%20CLASSI%20TERZE%20-%20ANDAMENTO%20GENERALE.xlsx%5dI&#176;%20BIM%20CLASSI%203%20-%20GENERALE%20Grafico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3&#176;A!%5b1-QUAD-2019-20_GRIGLIE%20DI%20VALUTAZIONE%20DEI%20COORDINATORI.xlsx%5dI&#176;%20Quad%203&#176;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3&#176;B!%5b1-QUAD-2019-20_GRIGLIE%20DI%20VALUTAZIONE%20DEI%20COORDINATORI.xlsx%5dI&#176;%20Quad%203&#176;B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3&#176;C!%5b1-QUAD-2019-20_GRIGLIE%20DI%20VALUTAZIONE%20DEI%20COORDINATORI.xlsx%5dI&#176;%20Quad%203&#176;C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3&#176;D!%5b1-QUAD-2019-20_GRIGLIE%20DI%20VALUTAZIONE%20DEI%20COORDINATORI.xlsx%5dI&#176;%20Quad%203&#176;D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3&#176;E!%5b1-QUAD-2019-20_GRIGLIE%20DI%20VALUTAZIONE%20DEI%20COORDINATORI.xlsx%5dI&#176;%20Quad%203&#176;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ITALIANO!%5b1-QUAD-2019-20_GRIGLIE%20VALORI%20MEDI%20-%20CLASSI%20TERZE.xlsx%5dITALIAN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INGLESE!%5b1-QUAD-2019-20_GRIGLIE%20VALORI%20MEDI%20-%20CLASSI%20TERZE.xlsx%5dINGL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FRANCESE!%5b1-QUAD-2019-20_GRIGLIE%20VALORI%20MEDI%20-%20CLASSI%20TERZE.xlsx%5dFRANCES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1&#176;B!%5b1-QUAD-2019-20_GRIGLIE%20DI%20VALUTAZIONE%20DEI%20COORDINATORI.xlsx%5dI&#176;%20Quad%201&#176;B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STORIA!%5b1-QUAD-2019-20_GRIGLIE%20VALORI%20MEDI%20-%20CLASSI%20TERZE.xlsx%5dSTOR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GEOGRAFIA!%5b1-QUAD-2019-20_GRIGLIE%20VALORI%20MEDI%20-%20CLASSI%20TERZE.xlsx%5dGEOGRAF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MATEMATICA!%5b1-QUAD-2019-20_GRIGLIE%20VALORI%20MEDI%20-%20CLASSI%20TERZE.xlsx%5dMATEMATIC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SCIENZE!%5b1-QUAD-2019-20_GRIGLIE%20VALORI%20MEDI%20-%20CLASSI%20TERZE.xlsx%5dSCIENZ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TECNOLOGIA!%5b1-QUAD-2019-20_GRIGLIE%20VALORI%20MEDI%20-%20CLASSI%20TERZE.xlsx%5dTECNOLOGIA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ED.%20MUSICALE!%5b1-QUAD-2019-20_GRIGLIE%20VALORI%20MEDI%20-%20CLASSI%20TERZE.xlsx%5dED.%20MUSICAL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ARTE!%5b1-QUAD-2019-20_GRIGLIE%20VALORI%20MEDI%20-%20CLASSI%20TERZE.xlsx%5dART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.xlsx!SC.%20MOTORIE!%5b1-QUAD-2019-20_GRIGLIE%20VALORI%20MEDI%20-%20CLASSI%20TERZE.xlsx%5dSC.%20MOTORI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%20-%20ANDAMENTO%20GENERALE.xlsx!I&#176;%20BIM%20CLASSI%203%20-%20ISTITUTO!%5b1-QUAD-2019-20_GRIGLIE%20VALORI%20MEDI%20-%20CLASSI%20TERZE%20-%20ANDAMENTO%20GENERALE.xlsx%5dI&#176;%20BIM%20CLASSI%203%20-%20ISTITUTO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1&#176;C!%5b1-QUAD-2019-20_GRIGLIE%20DI%20VALUTAZIONE%20DEI%20COORDINATORI.xlsx%5dI&#176;%20Quad%201&#176;C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-RAFFRONTO%20CON%201&#176;%20BIMESTRE.xlsx!ITALIANO!%5b1-QUAD-2019-20_GRIGLIE%20VALORI%20MEDI%20-%20CLASSI%20PRIME-RAFFRONTO%20CON%201&#176;%20BIMESTRE.xlsx%5dITALIANO%20Grafico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-RAFFRONTO%20CON%201&#176;%20BIMESTRE.xlsx!INGLESE!%5b1-QUAD-2019-20_GRIGLIE%20VALORI%20MEDI%20-%20CLASSI%20PRIME-RAFFRONTO%20CON%201&#176;%20BIMESTRE.xlsx%5dINGLESE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-RAFFRONTO%20CON%201&#176;%20BIMESTRE.xlsx!STORIA!%5b1-QUAD-2019-20_GRIGLIE%20VALORI%20MEDI%20-%20CLASSI%20PRIME-RAFFRONTO%20CON%201&#176;%20BIMESTRE.xlsx%5dSTOR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-RAFFRONTO%20CON%201&#176;%20BIMESTRE.xlsx!GEOGRAFIA!%5b1-QUAD-2019-20_GRIGLIE%20VALORI%20MEDI%20-%20CLASSI%20PRIME-RAFFRONTO%20CON%201&#176;%20BIMESTRE.xlsx%5dGEOGRAF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-RAFFRONTO%20CON%201&#176;%20BIMESTRE.xlsx!MATEMATICA!%5b1-QUAD-2019-20_GRIGLIE%20VALORI%20MEDI%20-%20CLASSI%20PRIME-RAFFRONTO%20CON%201&#176;%20BIMESTRE.xlsx%5dMATEMATIC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-RAFFRONTO%20CON%201&#176;%20BIMESTRE.xlsx!ITALIANO!%5b1-QUAD-2019-20_GRIGLIE%20VALORI%20MEDI%20-%20CLASSI%20SECONDE-RAFFRONTO%20CON%201&#176;%20BIMESTRE.xlsx%5dITALIANO%20Grafico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-RAFFRONTO%20CON%201&#176;%20BIMESTRE.xlsx!INGLESE!%5b1-QUAD-2019-20_GRIGLIE%20VALORI%20MEDI%20-%20CLASSI%20SECONDE-RAFFRONTO%20CON%201&#176;%20BIMESTRE.xlsx%5dINGLESE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-RAFFRONTO%20CON%201&#176;%20BIMESTRE.xlsx!STORIA!%5b1-QUAD-2019-20_GRIGLIE%20VALORI%20MEDI%20-%20CLASSI%20SECONDE-RAFFRONTO%20CON%201&#176;%20BIMESTRE.xlsx%5dSTOR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-RAFFRONTO%20CON%201&#176;%20BIMESTRE.xlsx!GEOGRAFIA!%5b1-QUAD-2019-20_GRIGLIE%20VALORI%20MEDI%20-%20CLASSI%20SECONDE-RAFFRONTO%20CON%201&#176;%20BIMESTRE.xlsx%5dGEOGRAF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1&#176;D!%5b1-QUAD-2019-20_GRIGLIE%20DI%20VALUTAZIONE%20DEI%20COORDINATORI.xlsx%5dI&#176;%20Quad%201&#176;D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SECONDE-RAFFRONTO%20CON%201&#176;%20BIMESTRE.xlsx!MATEMATICA!%5b1-QUAD-2019-20_GRIGLIE%20VALORI%20MEDI%20-%20CLASSI%20SECONDE-RAFFRONTO%20CON%201&#176;%20BIMESTRE.xlsx%5dMATEMATIC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-RAFFRONTO%20CON%201&#176;%20BIMESTRE.xlsx!ITALIANO!%5b1-QUAD-2019-20_GRIGLIE%20VALORI%20MEDI%20-%20CLASSI%20TERZE-RAFFRONTO%20CON%201&#176;%20BIMESTRE.xlsx%5dITALIANO%20Grafico%20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-RAFFRONTO%20CON%201&#176;%20BIMESTRE.xlsx!INGLESE!%5b1-QUAD-2019-20_GRIGLIE%20VALORI%20MEDI%20-%20CLASSI%20TERZE-RAFFRONTO%20CON%201&#176;%20BIMESTRE.xlsx%5dINGLESE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-RAFFRONTO%20CON%201&#176;%20BIMESTRE.xlsx!STORIA!%5b1-QUAD-2019-20_GRIGLIE%20VALORI%20MEDI%20-%20CLASSI%20TERZE-RAFFRONTO%20CON%201&#176;%20BIMESTRE.xlsx%5dSTOR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-RAFFRONTO%20CON%201&#176;%20BIMESTRE.xlsx!GEOGRAFIA!%5b1-QUAD-2019-20_GRIGLIE%20VALORI%20MEDI%20-%20CLASSI%20TERZE-RAFFRONTO%20CON%201&#176;%20BIMESTRE.xlsx%5dGEOGRAFI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TERZE-RAFFRONTO%20CON%201&#176;%20BIMESTRE.xlsx!MATEMATICA!%5b1-QUAD-2019-20_GRIGLIE%20VALORI%20MEDI%20-%20CLASSI%20TERZE-RAFFRONTO%20CON%201&#176;%20BIMESTRE.xlsx%5dMATEMATICA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MEDIA%20ISTITUTO.xlsx!MEDIA%20D'ISTITUTO!%5b1-QUAD-2019-20_MEDIA%20ISTITUTO.xlsx%5dMEDIA%20D'ISTITUTO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DI%20VALUTAZIONE%20DEI%20COORDINATORI.xlsx!I&#176;%20Quad%201&#176;E!%5b1-QUAD-2019-20_GRIGLIE%20DI%20VALUTAZIONE%20DEI%20COORDINATORI.xlsx%5dI&#176;%20Quad%201&#176;E%20Grafico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c\Desktop\REFERENTE%20VALUTAZIONE\ANNO%20SCOLASTICO%202019-20\1%20QUADRIMESTRE%202019-20\1-QUAD-2019-20_GRIGLIE%20VALORI%20MEDI%20-%20CLASSI%20PRIME.xlsx!ITALIANO!%5b1-QUAD-2019-20_GRIGLIE%20VALORI%20MEDI%20-%20CLASSI%20PRIME.xlsx%5dITALIANO%20Grafico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4363" y="3169598"/>
            <a:ext cx="7740073" cy="13804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 PRIMO  QUADRIMESTRE  A.S. 2019/2020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026" y="288463"/>
            <a:ext cx="10434617" cy="18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7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2009775" y="944563"/>
          <a:ext cx="8172450" cy="4965700"/>
        </p:xfrm>
        <a:graphic>
          <a:graphicData uri="http://schemas.openxmlformats.org/presentationml/2006/ole">
            <p:oleObj spid="_x0000_s47105" name="Worksheet" r:id="rId3" imgW="8172586" imgH="496550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946275" y="909638"/>
          <a:ext cx="8299450" cy="5035550"/>
        </p:xfrm>
        <a:graphic>
          <a:graphicData uri="http://schemas.openxmlformats.org/presentationml/2006/ole">
            <p:oleObj spid="_x0000_s46081" name="Worksheet" r:id="rId3" imgW="8299635" imgH="503567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012950" y="931863"/>
          <a:ext cx="8166100" cy="4991100"/>
        </p:xfrm>
        <a:graphic>
          <a:graphicData uri="http://schemas.openxmlformats.org/presentationml/2006/ole">
            <p:oleObj spid="_x0000_s45057" name="Worksheet" r:id="rId3" imgW="8166273" imgH="499127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892300" y="931863"/>
          <a:ext cx="8407400" cy="4991100"/>
        </p:xfrm>
        <a:graphic>
          <a:graphicData uri="http://schemas.openxmlformats.org/presentationml/2006/ole">
            <p:oleObj spid="_x0000_s44033" name="Worksheet" r:id="rId3" imgW="8407351" imgH="499127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825625" y="893763"/>
          <a:ext cx="8540750" cy="5067300"/>
        </p:xfrm>
        <a:graphic>
          <a:graphicData uri="http://schemas.openxmlformats.org/presentationml/2006/ole">
            <p:oleObj spid="_x0000_s43009" name="Worksheet" r:id="rId3" imgW="8540713" imgH="506738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1990725" y="938213"/>
          <a:ext cx="8210550" cy="4978400"/>
        </p:xfrm>
        <a:graphic>
          <a:graphicData uri="http://schemas.openxmlformats.org/presentationml/2006/ole">
            <p:oleObj spid="_x0000_s41985" name="Worksheet" r:id="rId3" imgW="8210464" imgH="4978591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844675" y="928688"/>
          <a:ext cx="8502650" cy="4997450"/>
        </p:xfrm>
        <a:graphic>
          <a:graphicData uri="http://schemas.openxmlformats.org/presentationml/2006/ole">
            <p:oleObj spid="_x0000_s40961" name="Worksheet" r:id="rId3" imgW="8502835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797050" y="938213"/>
          <a:ext cx="8597900" cy="4978400"/>
        </p:xfrm>
        <a:graphic>
          <a:graphicData uri="http://schemas.openxmlformats.org/presentationml/2006/ole">
            <p:oleObj spid="_x0000_s39937" name="Worksheet" r:id="rId3" imgW="8597925" imgH="4978591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2085975" y="928688"/>
          <a:ext cx="8020050" cy="4997450"/>
        </p:xfrm>
        <a:graphic>
          <a:graphicData uri="http://schemas.openxmlformats.org/presentationml/2006/ole">
            <p:oleObj spid="_x0000_s38913" name="Worksheet" r:id="rId3" imgW="8019890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879600" y="938213"/>
          <a:ext cx="8432800" cy="4978400"/>
        </p:xfrm>
        <a:graphic>
          <a:graphicData uri="http://schemas.openxmlformats.org/presentationml/2006/ole">
            <p:oleObj spid="_x0000_s37889" name="Worksheet" r:id="rId3" imgW="8432997" imgH="4978591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52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1647825" y="941388"/>
          <a:ext cx="8896350" cy="4972050"/>
        </p:xfrm>
        <a:graphic>
          <a:graphicData uri="http://schemas.openxmlformats.org/presentationml/2006/ole">
            <p:oleObj spid="_x0000_s35841" name="Worksheet" r:id="rId3" imgW="8896214" imgH="497185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27075" y="776288"/>
          <a:ext cx="10737850" cy="5302250"/>
        </p:xfrm>
        <a:graphic>
          <a:graphicData uri="http://schemas.openxmlformats.org/presentationml/2006/ole">
            <p:oleObj spid="_x0000_s18435" name="Worksheet" r:id="rId3" imgW="10738035" imgH="530206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206500" y="492125"/>
          <a:ext cx="9779000" cy="5873750"/>
        </p:xfrm>
        <a:graphic>
          <a:graphicData uri="http://schemas.openxmlformats.org/presentationml/2006/ole">
            <p:oleObj spid="_x0000_s34817" name="Worksheet" r:id="rId3" imgW="9778852" imgH="587369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222375" y="542925"/>
          <a:ext cx="9747250" cy="5772150"/>
        </p:xfrm>
        <a:graphic>
          <a:graphicData uri="http://schemas.openxmlformats.org/presentationml/2006/ole">
            <p:oleObj spid="_x0000_s33793" name="Worksheet" r:id="rId3" imgW="9747287" imgH="577221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177925" y="498475"/>
          <a:ext cx="9836150" cy="5861050"/>
        </p:xfrm>
        <a:graphic>
          <a:graphicData uri="http://schemas.openxmlformats.org/presentationml/2006/ole">
            <p:oleObj spid="_x0000_s32769" name="Worksheet" r:id="rId3" imgW="9836064" imgH="5861013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200150" y="485775"/>
          <a:ext cx="9791700" cy="5886450"/>
        </p:xfrm>
        <a:graphic>
          <a:graphicData uri="http://schemas.openxmlformats.org/presentationml/2006/ole">
            <p:oleObj spid="_x0000_s31745" name="Worksheet" r:id="rId3" imgW="9791873" imgH="588638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1206500" y="558800"/>
          <a:ext cx="9779000" cy="5740400"/>
        </p:xfrm>
        <a:graphic>
          <a:graphicData uri="http://schemas.openxmlformats.org/presentationml/2006/ole">
            <p:oleObj spid="_x0000_s30721" name="Worksheet" r:id="rId3" imgW="9778852" imgH="5740503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949450" y="935038"/>
          <a:ext cx="8293100" cy="4984750"/>
        </p:xfrm>
        <a:graphic>
          <a:graphicData uri="http://schemas.openxmlformats.org/presentationml/2006/ole">
            <p:oleObj spid="_x0000_s29697" name="Worksheet" r:id="rId3" imgW="8292927" imgH="498493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012950" y="919163"/>
          <a:ext cx="8166100" cy="5016500"/>
        </p:xfrm>
        <a:graphic>
          <a:graphicData uri="http://schemas.openxmlformats.org/presentationml/2006/ole">
            <p:oleObj spid="_x0000_s28673" name="Worksheet" r:id="rId3" imgW="8166273" imgH="50166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222375" y="785813"/>
          <a:ext cx="9747250" cy="5283200"/>
        </p:xfrm>
        <a:graphic>
          <a:graphicData uri="http://schemas.openxmlformats.org/presentationml/2006/ole">
            <p:oleObj spid="_x0000_s36865" name="Worksheet" r:id="rId3" imgW="9747287" imgH="528303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952625" y="928688"/>
          <a:ext cx="8286750" cy="4997450"/>
        </p:xfrm>
        <a:graphic>
          <a:graphicData uri="http://schemas.openxmlformats.org/presentationml/2006/ole">
            <p:oleObj spid="_x0000_s27651" name="Worksheet" r:id="rId3" imgW="8286614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006600" y="903288"/>
          <a:ext cx="8178800" cy="5048250"/>
        </p:xfrm>
        <a:graphic>
          <a:graphicData uri="http://schemas.openxmlformats.org/presentationml/2006/ole">
            <p:oleObj spid="_x0000_s26625" name="Worksheet" r:id="rId3" imgW="8178899" imgH="504836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939925" y="915988"/>
          <a:ext cx="8312150" cy="5022850"/>
        </p:xfrm>
        <a:graphic>
          <a:graphicData uri="http://schemas.openxmlformats.org/presentationml/2006/ole">
            <p:oleObj spid="_x0000_s25601" name="Worksheet" r:id="rId3" imgW="8312261" imgH="502298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866900" y="919163"/>
          <a:ext cx="8458200" cy="5016500"/>
        </p:xfrm>
        <a:graphic>
          <a:graphicData uri="http://schemas.openxmlformats.org/presentationml/2006/ole">
            <p:oleObj spid="_x0000_s24577" name="Worksheet" r:id="rId3" imgW="8458249" imgH="50166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924050" y="925513"/>
          <a:ext cx="8343900" cy="5003800"/>
        </p:xfrm>
        <a:graphic>
          <a:graphicData uri="http://schemas.openxmlformats.org/presentationml/2006/ole">
            <p:oleObj spid="_x0000_s23553" name="Worksheet" r:id="rId3" imgW="8343826" imgH="50039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889125" y="931863"/>
          <a:ext cx="8413750" cy="4991100"/>
        </p:xfrm>
        <a:graphic>
          <a:graphicData uri="http://schemas.openxmlformats.org/presentationml/2006/ole">
            <p:oleObj spid="_x0000_s22529" name="Worksheet" r:id="rId3" imgW="8413664" imgH="499127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1885950" y="925513"/>
          <a:ext cx="8420100" cy="5003800"/>
        </p:xfrm>
        <a:graphic>
          <a:graphicData uri="http://schemas.openxmlformats.org/presentationml/2006/ole">
            <p:oleObj spid="_x0000_s21505" name="Worksheet" r:id="rId3" imgW="8419977" imgH="50039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022475" y="919163"/>
          <a:ext cx="8147050" cy="5016500"/>
        </p:xfrm>
        <a:graphic>
          <a:graphicData uri="http://schemas.openxmlformats.org/presentationml/2006/ole">
            <p:oleObj spid="_x0000_s20481" name="Worksheet" r:id="rId3" imgW="8146939" imgH="50166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822450" y="928688"/>
          <a:ext cx="8547100" cy="4997450"/>
        </p:xfrm>
        <a:graphic>
          <a:graphicData uri="http://schemas.openxmlformats.org/presentationml/2006/ole">
            <p:oleObj spid="_x0000_s19457" name="Worksheet" r:id="rId3" imgW="8547026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574800" y="1131888"/>
          <a:ext cx="9042400" cy="4591050"/>
        </p:xfrm>
        <a:graphic>
          <a:graphicData uri="http://schemas.openxmlformats.org/presentationml/2006/ole">
            <p:oleObj spid="_x0000_s17412" name="Worksheet" r:id="rId3" imgW="9042597" imgH="4590896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066800" y="863600"/>
          <a:ext cx="10058400" cy="5130800"/>
        </p:xfrm>
        <a:graphic>
          <a:graphicData uri="http://schemas.openxmlformats.org/presentationml/2006/ole">
            <p:oleObj spid="_x0000_s53249" name="Worksheet" r:id="rId3" imgW="10058597" imgH="5130815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929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79475" y="763588"/>
          <a:ext cx="10433050" cy="5327650"/>
        </p:xfrm>
        <a:graphic>
          <a:graphicData uri="http://schemas.openxmlformats.org/presentationml/2006/ole">
            <p:oleObj spid="_x0000_s66562" name="Worksheet" r:id="rId3" imgW="10433038" imgH="532783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222375" y="676275"/>
          <a:ext cx="9747250" cy="5505450"/>
        </p:xfrm>
        <a:graphic>
          <a:graphicData uri="http://schemas.openxmlformats.org/presentationml/2006/ole">
            <p:oleObj spid="_x0000_s16386" name="Worksheet" r:id="rId3" imgW="9747287" imgH="550542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57300" y="638175"/>
          <a:ext cx="9677400" cy="5581650"/>
        </p:xfrm>
        <a:graphic>
          <a:graphicData uri="http://schemas.openxmlformats.org/presentationml/2006/ole">
            <p:oleObj spid="_x0000_s15362" name="Worksheet" r:id="rId3" imgW="9677449" imgH="558154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50950" y="644525"/>
          <a:ext cx="9690100" cy="5568950"/>
        </p:xfrm>
        <a:graphic>
          <a:graphicData uri="http://schemas.openxmlformats.org/presentationml/2006/ole">
            <p:oleObj spid="_x0000_s14338" name="Worksheet" r:id="rId3" imgW="9690075" imgH="556885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25550" y="603250"/>
          <a:ext cx="9740900" cy="5651500"/>
        </p:xfrm>
        <a:graphic>
          <a:graphicData uri="http://schemas.openxmlformats.org/presentationml/2006/ole">
            <p:oleObj spid="_x0000_s13314" name="Worksheet" r:id="rId3" imgW="9740974" imgH="565130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31900" y="530225"/>
          <a:ext cx="9728200" cy="5797550"/>
        </p:xfrm>
        <a:graphic>
          <a:graphicData uri="http://schemas.openxmlformats.org/presentationml/2006/ole">
            <p:oleObj spid="_x0000_s12290" name="Worksheet" r:id="rId3" imgW="9728348" imgH="579758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71675" y="950913"/>
          <a:ext cx="8248650" cy="4953000"/>
        </p:xfrm>
        <a:graphic>
          <a:graphicData uri="http://schemas.openxmlformats.org/presentationml/2006/ole">
            <p:oleObj spid="_x0000_s11266" name="Worksheet" r:id="rId3" imgW="8248736" imgH="495282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997075" y="944563"/>
          <a:ext cx="8197850" cy="4965700"/>
        </p:xfrm>
        <a:graphic>
          <a:graphicData uri="http://schemas.openxmlformats.org/presentationml/2006/ole">
            <p:oleObj spid="_x0000_s10242" name="Worksheet" r:id="rId3" imgW="8197838" imgH="496550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965325" y="938213"/>
          <a:ext cx="8261350" cy="4978400"/>
        </p:xfrm>
        <a:graphic>
          <a:graphicData uri="http://schemas.openxmlformats.org/presentationml/2006/ole">
            <p:oleObj spid="_x0000_s9218" name="Worksheet" r:id="rId3" imgW="8261362" imgH="4978591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066800" y="863600"/>
          <a:ext cx="10058400" cy="5130800"/>
        </p:xfrm>
        <a:graphic>
          <a:graphicData uri="http://schemas.openxmlformats.org/presentationml/2006/ole">
            <p:oleObj spid="_x0000_s52225" name="Worksheet" r:id="rId3" imgW="10058597" imgH="5130815" progId="Excel.Sheet.8">
              <p:link updateAutomatic="1"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82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051050" y="925513"/>
          <a:ext cx="8089900" cy="5003800"/>
        </p:xfrm>
        <a:graphic>
          <a:graphicData uri="http://schemas.openxmlformats.org/presentationml/2006/ole">
            <p:oleObj spid="_x0000_s8194" name="Worksheet" r:id="rId3" imgW="8089727" imgH="50039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30400" y="935038"/>
          <a:ext cx="8331200" cy="4984750"/>
        </p:xfrm>
        <a:graphic>
          <a:graphicData uri="http://schemas.openxmlformats.org/presentationml/2006/ole">
            <p:oleObj spid="_x0000_s7170" name="Worksheet" r:id="rId3" imgW="8331200" imgH="4984934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851025" y="928688"/>
          <a:ext cx="8489950" cy="4997450"/>
        </p:xfrm>
        <a:graphic>
          <a:graphicData uri="http://schemas.openxmlformats.org/presentationml/2006/ole">
            <p:oleObj spid="_x0000_s6146" name="Worksheet" r:id="rId3" imgW="8489814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019300" y="919163"/>
          <a:ext cx="8153400" cy="5016500"/>
        </p:xfrm>
        <a:graphic>
          <a:graphicData uri="http://schemas.openxmlformats.org/presentationml/2006/ole">
            <p:oleObj spid="_x0000_s5122" name="Worksheet" r:id="rId3" imgW="8153252" imgH="50166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05000" y="928688"/>
          <a:ext cx="8382000" cy="4997450"/>
        </p:xfrm>
        <a:graphic>
          <a:graphicData uri="http://schemas.openxmlformats.org/presentationml/2006/ole">
            <p:oleObj spid="_x0000_s4098" name="Worksheet" r:id="rId3" imgW="8382099" imgH="49976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00225" y="912813"/>
          <a:ext cx="8591550" cy="5029200"/>
        </p:xfrm>
        <a:graphic>
          <a:graphicData uri="http://schemas.openxmlformats.org/presentationml/2006/ole">
            <p:oleObj spid="_x0000_s3074" name="Worksheet" r:id="rId3" imgW="8591612" imgH="50293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089150" y="925513"/>
          <a:ext cx="8013700" cy="5003800"/>
        </p:xfrm>
        <a:graphic>
          <a:graphicData uri="http://schemas.openxmlformats.org/presentationml/2006/ole">
            <p:oleObj spid="_x0000_s2050" name="Worksheet" r:id="rId3" imgW="8013577" imgH="500396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35150" y="919163"/>
          <a:ext cx="8521700" cy="5016500"/>
        </p:xfrm>
        <a:graphic>
          <a:graphicData uri="http://schemas.openxmlformats.org/presentationml/2006/ole">
            <p:oleObj spid="_x0000_s1026" name="Worksheet" r:id="rId3" imgW="8521774" imgH="50166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073150" y="995363"/>
          <a:ext cx="10045700" cy="4864100"/>
        </p:xfrm>
        <a:graphic>
          <a:graphicData uri="http://schemas.openxmlformats.org/presentationml/2006/ole">
            <p:oleObj spid="_x0000_s67586" name="Worksheet" r:id="rId3" imgW="10045577" imgH="486402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BIMESTRE vs 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206500" y="482600"/>
          <a:ext cx="9779000" cy="5892800"/>
        </p:xfrm>
        <a:graphic>
          <a:graphicData uri="http://schemas.openxmlformats.org/presentationml/2006/ole">
            <p:oleObj spid="_x0000_s51201" name="Worksheet" r:id="rId3" imgW="9778852" imgH="589272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292225" y="577850"/>
          <a:ext cx="9607550" cy="5702300"/>
        </p:xfrm>
        <a:graphic>
          <a:graphicData uri="http://schemas.openxmlformats.org/presentationml/2006/ole">
            <p:oleObj spid="_x0000_s68611" name="Worksheet" r:id="rId3" imgW="9607612" imgH="57024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2050" y="565150"/>
          <a:ext cx="9867900" cy="5727700"/>
        </p:xfrm>
        <a:graphic>
          <a:graphicData uri="http://schemas.openxmlformats.org/presentationml/2006/ole">
            <p:oleObj spid="_x0000_s69634" name="Worksheet" r:id="rId3" imgW="9868023" imgH="572781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289050" y="571500"/>
          <a:ext cx="9613900" cy="5715000"/>
        </p:xfrm>
        <a:graphic>
          <a:graphicData uri="http://schemas.openxmlformats.org/presentationml/2006/ole">
            <p:oleObj spid="_x0000_s70658" name="Worksheet" r:id="rId3" imgW="9613925" imgH="57151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295400" y="587375"/>
          <a:ext cx="9601200" cy="5683250"/>
        </p:xfrm>
        <a:graphic>
          <a:graphicData uri="http://schemas.openxmlformats.org/presentationml/2006/ole">
            <p:oleObj spid="_x0000_s71682" name="Worksheet" r:id="rId3" imgW="9601299" imgH="56834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14400" y="561975"/>
          <a:ext cx="10363200" cy="5734050"/>
        </p:xfrm>
        <a:graphic>
          <a:graphicData uri="http://schemas.openxmlformats.org/presentationml/2006/ole">
            <p:oleObj spid="_x0000_s72706" name="Worksheet" r:id="rId3" imgW="10363200" imgH="573416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BIMESTRE vs 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2°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819150" y="577850"/>
          <a:ext cx="10553700" cy="5702300"/>
        </p:xfrm>
        <a:graphic>
          <a:graphicData uri="http://schemas.openxmlformats.org/presentationml/2006/ole">
            <p:oleObj spid="_x0000_s73731" name="Worksheet" r:id="rId3" imgW="10553774" imgH="57024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162050" y="565150"/>
          <a:ext cx="9867900" cy="5727700"/>
        </p:xfrm>
        <a:graphic>
          <a:graphicData uri="http://schemas.openxmlformats.org/presentationml/2006/ole">
            <p:oleObj spid="_x0000_s74754" name="Worksheet" r:id="rId3" imgW="9868023" imgH="572781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289050" y="571500"/>
          <a:ext cx="9613900" cy="5715000"/>
        </p:xfrm>
        <a:graphic>
          <a:graphicData uri="http://schemas.openxmlformats.org/presentationml/2006/ole">
            <p:oleObj spid="_x0000_s75778" name="Worksheet" r:id="rId3" imgW="9613925" imgH="57151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787400" y="587375"/>
          <a:ext cx="10617200" cy="5683250"/>
        </p:xfrm>
        <a:graphic>
          <a:graphicData uri="http://schemas.openxmlformats.org/presentationml/2006/ole">
            <p:oleObj spid="_x0000_s76803" name="Worksheet" r:id="rId3" imgW="10617299" imgH="56834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1216025" y="504825"/>
          <a:ext cx="9759950" cy="5848350"/>
        </p:xfrm>
        <a:graphic>
          <a:graphicData uri="http://schemas.openxmlformats.org/presentationml/2006/ole">
            <p:oleObj spid="_x0000_s50177" name="Worksheet" r:id="rId3" imgW="9759913" imgH="584832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555625" y="561975"/>
          <a:ext cx="11080750" cy="5734050"/>
        </p:xfrm>
        <a:graphic>
          <a:graphicData uri="http://schemas.openxmlformats.org/presentationml/2006/ole">
            <p:oleObj spid="_x0000_s77826" name="Worksheet" r:id="rId3" imgW="11080910" imgH="573416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BIMESTRE vs 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  3°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292225" y="577850"/>
          <a:ext cx="9607550" cy="5702300"/>
        </p:xfrm>
        <a:graphic>
          <a:graphicData uri="http://schemas.openxmlformats.org/presentationml/2006/ole">
            <p:oleObj spid="_x0000_s78850" name="Worksheet" r:id="rId3" imgW="9607612" imgH="570244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162050" y="565150"/>
          <a:ext cx="9867900" cy="5727700"/>
        </p:xfrm>
        <a:graphic>
          <a:graphicData uri="http://schemas.openxmlformats.org/presentationml/2006/ole">
            <p:oleObj spid="_x0000_s79874" name="Worksheet" r:id="rId3" imgW="9868023" imgH="5727817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289050" y="571500"/>
          <a:ext cx="9613900" cy="5715000"/>
        </p:xfrm>
        <a:graphic>
          <a:graphicData uri="http://schemas.openxmlformats.org/presentationml/2006/ole">
            <p:oleObj spid="_x0000_s80898" name="Worksheet" r:id="rId3" imgW="9613925" imgH="5715132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295400" y="587375"/>
          <a:ext cx="9601200" cy="5683250"/>
        </p:xfrm>
        <a:graphic>
          <a:graphicData uri="http://schemas.openxmlformats.org/presentationml/2006/ole">
            <p:oleObj spid="_x0000_s81922" name="Worksheet" r:id="rId3" imgW="9601299" imgH="5683419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914400" y="561975"/>
          <a:ext cx="10363200" cy="5734050"/>
        </p:xfrm>
        <a:graphic>
          <a:graphicData uri="http://schemas.openxmlformats.org/presentationml/2006/ole">
            <p:oleObj spid="_x0000_s82946" name="Worksheet" r:id="rId3" imgW="10363200" imgH="573416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2247900" y="1128713"/>
          <a:ext cx="7696200" cy="4597400"/>
        </p:xfrm>
        <a:graphic>
          <a:graphicData uri="http://schemas.openxmlformats.org/presentationml/2006/ole">
            <p:oleObj spid="_x0000_s83970" name="Worksheet" r:id="rId3" imgW="7696348" imgH="4597238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241425" y="514350"/>
          <a:ext cx="9709150" cy="5829300"/>
        </p:xfrm>
        <a:graphic>
          <a:graphicData uri="http://schemas.openxmlformats.org/presentationml/2006/ole">
            <p:oleObj spid="_x0000_s49153" name="Worksheet" r:id="rId3" imgW="9709014" imgH="5829300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1943100" y="938213"/>
          <a:ext cx="8305800" cy="4978400"/>
        </p:xfrm>
        <a:graphic>
          <a:graphicData uri="http://schemas.openxmlformats.org/presentationml/2006/ole">
            <p:oleObj spid="_x0000_s48129" name="Worksheet" r:id="rId3" imgW="8305948" imgH="4978591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84</Words>
  <Application>Microsoft Office PowerPoint</Application>
  <PresentationFormat>Personalizzato</PresentationFormat>
  <Paragraphs>20</Paragraphs>
  <Slides>78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70</vt:i4>
      </vt:variant>
      <vt:variant>
        <vt:lpstr>Titoli diapositive</vt:lpstr>
      </vt:variant>
      <vt:variant>
        <vt:i4>78</vt:i4>
      </vt:variant>
    </vt:vector>
  </HeadingPairs>
  <TitlesOfParts>
    <vt:vector size="149" baseType="lpstr">
      <vt:lpstr>Tema di Office</vt:lpstr>
      <vt:lpstr>C:\Users\maryc\Desktop\REFERENTE VALUTAZIONE\ANNO SCOLASTICO 2019-20\1 QUADRIMESTRE 2019-20\1-QUAD-2019-20_GRIGLIE VALORI MEDI - CLASSI PRIME - ANDAMENTO GENERALE.xlsx!I° BIM CLASSI 1 - GENERALE![1-QUAD-2019-20_GRIGLIE VALORI MEDI - CLASSI PRIME - ANDAMENTO GENERALE.xlsx]I° BIM CLASSI 1 - GENERALE Grafico 1</vt:lpstr>
      <vt:lpstr>C:\Users\maryc\Desktop\REFERENTE VALUTAZIONE\ANNO SCOLASTICO 2019-20\1 QUADRIMESTRE 2019-20\1-QUAD-2019-20_GRIGLIE DI VALUTAZIONE DEI COORDINATORI.xlsx!I° Quad 1°A![1-QUAD-2019-20_GRIGLIE DI VALUTAZIONE DEI COORDINATORI.xlsx]I° Quad 1°A Grafico 1</vt:lpstr>
      <vt:lpstr>C:\Users\maryc\Desktop\REFERENTE VALUTAZIONE\ANNO SCOLASTICO 2019-20\1 QUADRIMESTRE 2019-20\1-QUAD-2019-20_GRIGLIE DI VALUTAZIONE DEI COORDINATORI.xlsx!I° Quad 1°B![1-QUAD-2019-20_GRIGLIE DI VALUTAZIONE DEI COORDINATORI.xlsx]I° Quad 1°B Grafico 1</vt:lpstr>
      <vt:lpstr>C:\Users\maryc\Desktop\REFERENTE VALUTAZIONE\ANNO SCOLASTICO 2019-20\1 QUADRIMESTRE 2019-20\1-QUAD-2019-20_GRIGLIE DI VALUTAZIONE DEI COORDINATORI.xlsx!I° Quad 1°C![1-QUAD-2019-20_GRIGLIE DI VALUTAZIONE DEI COORDINATORI.xlsx]I° Quad 1°C Grafico 1</vt:lpstr>
      <vt:lpstr>C:\Users\maryc\Desktop\REFERENTE VALUTAZIONE\ANNO SCOLASTICO 2019-20\1 QUADRIMESTRE 2019-20\1-QUAD-2019-20_GRIGLIE DI VALUTAZIONE DEI COORDINATORI.xlsx!I° Quad 1°D![1-QUAD-2019-20_GRIGLIE DI VALUTAZIONE DEI COORDINATORI.xlsx]I° Quad 1°D Grafico 1</vt:lpstr>
      <vt:lpstr>C:\Users\maryc\Desktop\REFERENTE VALUTAZIONE\ANNO SCOLASTICO 2019-20\1 QUADRIMESTRE 2019-20\1-QUAD-2019-20_GRIGLIE DI VALUTAZIONE DEI COORDINATORI.xlsx!I° Quad 1°E![1-QUAD-2019-20_GRIGLIE DI VALUTAZIONE DEI COORDINATORI.xlsx]I° Quad 1°E Grafico 1</vt:lpstr>
      <vt:lpstr>C:\Users\maryc\Desktop\REFERENTE VALUTAZIONE\ANNO SCOLASTICO 2019-20\1 QUADRIMESTRE 2019-20\1-QUAD-2019-20_GRIGLIE VALORI MEDI - CLASSI PRIME.xlsx!ITALIANO![1-QUAD-2019-20_GRIGLIE VALORI MEDI - CLASSI PRIME.xlsx]ITALIANO Grafico 2</vt:lpstr>
      <vt:lpstr>C:\Users\maryc\Desktop\REFERENTE VALUTAZIONE\ANNO SCOLASTICO 2019-20\1 QUADRIMESTRE 2019-20\1-QUAD-2019-20_GRIGLIE VALORI MEDI - CLASSI PRIME.xlsx!INGLESE![1-QUAD-2019-20_GRIGLIE VALORI MEDI - CLASSI PRIME.xlsx]INGLESE Grafico 1</vt:lpstr>
      <vt:lpstr>C:\Users\maryc\Desktop\REFERENTE VALUTAZIONE\ANNO SCOLASTICO 2019-20\1 QUADRIMESTRE 2019-20\1-QUAD-2019-20_GRIGLIE VALORI MEDI - CLASSI PRIME.xlsx!FRANCESE![1-QUAD-2019-20_GRIGLIE VALORI MEDI - CLASSI PRIME.xlsx]FRANCESE Grafico 1</vt:lpstr>
      <vt:lpstr>C:\Users\maryc\Desktop\REFERENTE VALUTAZIONE\ANNO SCOLASTICO 2019-20\1 QUADRIMESTRE 2019-20\1-QUAD-2019-20_GRIGLIE VALORI MEDI - CLASSI PRIME.xlsx!STORIA![1-QUAD-2019-20_GRIGLIE VALORI MEDI - CLASSI PRIME.xlsx]STORIA Grafico 1</vt:lpstr>
      <vt:lpstr>C:\Users\maryc\Desktop\REFERENTE VALUTAZIONE\ANNO SCOLASTICO 2019-20\1 QUADRIMESTRE 2019-20\1-QUAD-2019-20_GRIGLIE VALORI MEDI - CLASSI PRIME.xlsx!GEOGRAFIA![1-QUAD-2019-20_GRIGLIE VALORI MEDI - CLASSI PRIME.xlsx]GEOGRAFIA Grafico 1</vt:lpstr>
      <vt:lpstr>C:\Users\maryc\Desktop\REFERENTE VALUTAZIONE\ANNO SCOLASTICO 2019-20\1 QUADRIMESTRE 2019-20\1-QUAD-2019-20_GRIGLIE VALORI MEDI - CLASSI PRIME.xlsx!MATEMATICA![1-QUAD-2019-20_GRIGLIE VALORI MEDI - CLASSI PRIME.xlsx]MATEMATICA Grafico 1</vt:lpstr>
      <vt:lpstr>C:\Users\maryc\Desktop\REFERENTE VALUTAZIONE\ANNO SCOLASTICO 2019-20\1 QUADRIMESTRE 2019-20\1-QUAD-2019-20_GRIGLIE VALORI MEDI - CLASSI PRIME.xlsx!SCIENZE![1-QUAD-2019-20_GRIGLIE VALORI MEDI - CLASSI PRIME.xlsx]SCIENZE Grafico 1</vt:lpstr>
      <vt:lpstr>C:\Users\maryc\Desktop\REFERENTE VALUTAZIONE\ANNO SCOLASTICO 2019-20\1 QUADRIMESTRE 2019-20\1-QUAD-2019-20_GRIGLIE VALORI MEDI - CLASSI PRIME.xlsx!TECNOLOGIA![1-QUAD-2019-20_GRIGLIE VALORI MEDI - CLASSI PRIME.xlsx]TECNOLOGIA Grafico 1</vt:lpstr>
      <vt:lpstr>C:\Users\maryc\Desktop\REFERENTE VALUTAZIONE\ANNO SCOLASTICO 2019-20\1 QUADRIMESTRE 2019-20\1-QUAD-2019-20_GRIGLIE VALORI MEDI - CLASSI PRIME.xlsx!ED. MUSICALE![1-QUAD-2019-20_GRIGLIE VALORI MEDI - CLASSI PRIME.xlsx]ED. MUSICALE Grafico 1</vt:lpstr>
      <vt:lpstr>C:\Users\maryc\Desktop\REFERENTE VALUTAZIONE\ANNO SCOLASTICO 2019-20\1 QUADRIMESTRE 2019-20\1-QUAD-2019-20_GRIGLIE VALORI MEDI - CLASSI PRIME.xlsx!ARTE![1-QUAD-2019-20_GRIGLIE VALORI MEDI - CLASSI PRIME.xlsx]ARTE Grafico 1</vt:lpstr>
      <vt:lpstr>C:\Users\maryc\Desktop\REFERENTE VALUTAZIONE\ANNO SCOLASTICO 2019-20\1 QUADRIMESTRE 2019-20\1-QUAD-2019-20_GRIGLIE VALORI MEDI - CLASSI PRIME.xlsx!SC. MOTORIE![1-QUAD-2019-20_GRIGLIE VALORI MEDI - CLASSI PRIME.xlsx]SC. MOTORIE Grafico 1</vt:lpstr>
      <vt:lpstr>C:\Users\maryc\Desktop\REFERENTE VALUTAZIONE\ANNO SCOLASTICO 2019-20\1 QUADRIMESTRE 2019-20\1-QUAD-2019-20_GRIGLIE VALORI MEDI - CLASSI PRIME - ANDAMENTO GENERALE.xlsx!I° BIM CLASSI 1 - ISTITUTO![1-QUAD-2019-20_GRIGLIE VALORI MEDI - CLASSI PRIME - ANDAMENTO GENERALE.xlsx]I° BIM CLASSI 1 - ISTITUTO Grafico 2</vt:lpstr>
      <vt:lpstr>C:\Users\maryc\Desktop\REFERENTE VALUTAZIONE\ANNO SCOLASTICO 2019-20\1 QUADRIMESTRE 2019-20\1-QUAD-2019-20_GRIGLIE VALORI MEDI - CLASSI SECONDE - ANDAMENTO GENERALE.xlsx!I° BIM CLASSI 2 - GENERALE![1-QUAD-2019-20_GRIGLIE VALORI MEDI - CLASSI SECONDE - ANDAMENTO GENERALE.xlsx]I° BIM CLASSI 2 - GENERALE Grafico 1</vt:lpstr>
      <vt:lpstr>C:\Users\maryc\Desktop\REFERENTE VALUTAZIONE\ANNO SCOLASTICO 2019-20\1 QUADRIMESTRE 2019-20\1-QUAD-2019-20_GRIGLIE DI VALUTAZIONE DEI COORDINATORI.xlsx!I° Quad 2°A![1-QUAD-2019-20_GRIGLIE DI VALUTAZIONE DEI COORDINATORI.xlsx]I° Quad 2°A Grafico 1</vt:lpstr>
      <vt:lpstr>C:\Users\maryc\Desktop\REFERENTE VALUTAZIONE\ANNO SCOLASTICO 2019-20\1 QUADRIMESTRE 2019-20\1-QUAD-2019-20_GRIGLIE DI VALUTAZIONE DEI COORDINATORI.xlsx!I° Quad 2°B![1-QUAD-2019-20_GRIGLIE DI VALUTAZIONE DEI COORDINATORI.xlsx]I° Quad 2°B Grafico 1</vt:lpstr>
      <vt:lpstr>C:\Users\maryc\Desktop\REFERENTE VALUTAZIONE\ANNO SCOLASTICO 2019-20\1 QUADRIMESTRE 2019-20\1-QUAD-2019-20_GRIGLIE DI VALUTAZIONE DEI COORDINATORI.xlsx!I° Quad 2°C![1-QUAD-2019-20_GRIGLIE DI VALUTAZIONE DEI COORDINATORI.xlsx]I° Quad 2°C Grafico 1</vt:lpstr>
      <vt:lpstr>C:\Users\maryc\Desktop\REFERENTE VALUTAZIONE\ANNO SCOLASTICO 2019-20\1 QUADRIMESTRE 2019-20\1-QUAD-2019-20_GRIGLIE DI VALUTAZIONE DEI COORDINATORI.xlsx!I° Quad 2°D![1-QUAD-2019-20_GRIGLIE DI VALUTAZIONE DEI COORDINATORI.xlsx]I° Quad 2°D Grafico 1</vt:lpstr>
      <vt:lpstr>C:\Users\maryc\Desktop\REFERENTE VALUTAZIONE\ANNO SCOLASTICO 2019-20\1 QUADRIMESTRE 2019-20\1-QUAD-2019-20_GRIGLIE DI VALUTAZIONE DEI COORDINATORI.xlsx!I° Quad 2°E![1-QUAD-2019-20_GRIGLIE DI VALUTAZIONE DEI COORDINATORI.xlsx]I° Quad 2°E Grafico 1</vt:lpstr>
      <vt:lpstr>C:\Users\maryc\Desktop\REFERENTE VALUTAZIONE\ANNO SCOLASTICO 2019-20\1 QUADRIMESTRE 2019-20\1-QUAD-2019-20_GRIGLIE VALORI MEDI - CLASSI SECONDE.xlsx!ITALIANO![1-QUAD-2019-20_GRIGLIE VALORI MEDI - CLASSI SECONDE.xlsx]ITALIANO Grafico 1</vt:lpstr>
      <vt:lpstr>C:\Users\maryc\Desktop\REFERENTE VALUTAZIONE\ANNO SCOLASTICO 2019-20\1 QUADRIMESTRE 2019-20\1-QUAD-2019-20_GRIGLIE VALORI MEDI - CLASSI SECONDE.xlsx!INGLESE![1-QUAD-2019-20_GRIGLIE VALORI MEDI - CLASSI SECONDE.xlsx]INGLESE Grafico 1</vt:lpstr>
      <vt:lpstr>C:\Users\maryc\Desktop\REFERENTE VALUTAZIONE\ANNO SCOLASTICO 2019-20\1 QUADRIMESTRE 2019-20\1-QUAD-2019-20_GRIGLIE VALORI MEDI - CLASSI SECONDE.xlsx!FRANCESE![1-QUAD-2019-20_GRIGLIE VALORI MEDI - CLASSI SECONDE.xlsx]FRANCESE Grafico 1</vt:lpstr>
      <vt:lpstr>C:\Users\maryc\Desktop\REFERENTE VALUTAZIONE\ANNO SCOLASTICO 2019-20\1 QUADRIMESTRE 2019-20\1-QUAD-2019-20_GRIGLIE VALORI MEDI - CLASSI SECONDE.xlsx!STORIA![1-QUAD-2019-20_GRIGLIE VALORI MEDI - CLASSI SECONDE.xlsx]STORIA Grafico 1</vt:lpstr>
      <vt:lpstr>C:\Users\maryc\Desktop\REFERENTE VALUTAZIONE\ANNO SCOLASTICO 2019-20\1 QUADRIMESTRE 2019-20\1-QUAD-2019-20_GRIGLIE VALORI MEDI - CLASSI SECONDE.xlsx!GEOGRAFIA![1-QUAD-2019-20_GRIGLIE VALORI MEDI - CLASSI SECONDE.xlsx]GEOGRAFIA Grafico 1</vt:lpstr>
      <vt:lpstr>C:\Users\maryc\Desktop\REFERENTE VALUTAZIONE\ANNO SCOLASTICO 2019-20\1 QUADRIMESTRE 2019-20\1-QUAD-2019-20_GRIGLIE VALORI MEDI - CLASSI SECONDE.xlsx!MATEMATICA![1-QUAD-2019-20_GRIGLIE VALORI MEDI - CLASSI SECONDE.xlsx]MATEMATICA Grafico 1</vt:lpstr>
      <vt:lpstr>C:\Users\maryc\Desktop\REFERENTE VALUTAZIONE\ANNO SCOLASTICO 2019-20\1 QUADRIMESTRE 2019-20\1-QUAD-2019-20_GRIGLIE VALORI MEDI - CLASSI SECONDE.xlsx!SCIENZE![1-QUAD-2019-20_GRIGLIE VALORI MEDI - CLASSI SECONDE.xlsx]SCIENZE Grafico 1</vt:lpstr>
      <vt:lpstr>C:\Users\maryc\Desktop\REFERENTE VALUTAZIONE\ANNO SCOLASTICO 2019-20\1 QUADRIMESTRE 2019-20\1-QUAD-2019-20_GRIGLIE VALORI MEDI - CLASSI SECONDE.xlsx!TECNOLOGIA![1-QUAD-2019-20_GRIGLIE VALORI MEDI - CLASSI SECONDE.xlsx]TECNOLOGIA Grafico 1</vt:lpstr>
      <vt:lpstr>C:\Users\maryc\Desktop\REFERENTE VALUTAZIONE\ANNO SCOLASTICO 2019-20\1 QUADRIMESTRE 2019-20\1-QUAD-2019-20_GRIGLIE VALORI MEDI - CLASSI SECONDE.xlsx!ED. MUSICALE![1-QUAD-2019-20_GRIGLIE VALORI MEDI - CLASSI SECONDE.xlsx]ED. MUSICALE Grafico 1</vt:lpstr>
      <vt:lpstr>C:\Users\maryc\Desktop\REFERENTE VALUTAZIONE\ANNO SCOLASTICO 2019-20\1 QUADRIMESTRE 2019-20\1-QUAD-2019-20_GRIGLIE VALORI MEDI - CLASSI SECONDE.xlsx!ARTE![1-QUAD-2019-20_GRIGLIE VALORI MEDI - CLASSI SECONDE.xlsx]ARTE Grafico 1</vt:lpstr>
      <vt:lpstr>C:\Users\maryc\Desktop\REFERENTE VALUTAZIONE\ANNO SCOLASTICO 2019-20\1 QUADRIMESTRE 2019-20\1-QUAD-2019-20_GRIGLIE VALORI MEDI - CLASSI SECONDE.xlsx!SC. MOTORIE![1-QUAD-2019-20_GRIGLIE VALORI MEDI - CLASSI SECONDE.xlsx]SC. MOTORIE Grafico 1</vt:lpstr>
      <vt:lpstr>C:\Users\maryc\Desktop\REFERENTE VALUTAZIONE\ANNO SCOLASTICO 2019-20\1 QUADRIMESTRE 2019-20\1-QUAD-2019-20_GRIGLIE VALORI MEDI - CLASSI SECONDE - ANDAMENTO GENERALE.xlsx!I° BIM CLASSI 2 - ISTITUTO![1-QUAD-2019-20_GRIGLIE VALORI MEDI - CLASSI SECONDE - ANDAMENTO GENERALE.xlsx]I° BIM CLASSI 2 - ISTITUTO Grafico 1</vt:lpstr>
      <vt:lpstr>C:\Users\maryc\Desktop\REFERENTE VALUTAZIONE\ANNO SCOLASTICO 2019-20\1 QUADRIMESTRE 2019-20\1-QUAD-2019-20_GRIGLIE VALORI MEDI - CLASSI TERZE - ANDAMENTO GENERALE.xlsx!I° BIM CLASSI 3 - GENERALE![1-QUAD-2019-20_GRIGLIE VALORI MEDI - CLASSI TERZE - ANDAMENTO GENERALE.xlsx]I° BIM CLASSI 3 - GENERALE Grafico 3</vt:lpstr>
      <vt:lpstr>C:\Users\maryc\Desktop\REFERENTE VALUTAZIONE\ANNO SCOLASTICO 2019-20\1 QUADRIMESTRE 2019-20\1-QUAD-2019-20_GRIGLIE DI VALUTAZIONE DEI COORDINATORI.xlsx!I° Quad 3°A![1-QUAD-2019-20_GRIGLIE DI VALUTAZIONE DEI COORDINATORI.xlsx]I° Quad 3°A Grafico 1</vt:lpstr>
      <vt:lpstr>C:\Users\maryc\Desktop\REFERENTE VALUTAZIONE\ANNO SCOLASTICO 2019-20\1 QUADRIMESTRE 2019-20\1-QUAD-2019-20_GRIGLIE DI VALUTAZIONE DEI COORDINATORI.xlsx!I° Quad 3°B![1-QUAD-2019-20_GRIGLIE DI VALUTAZIONE DEI COORDINATORI.xlsx]I° Quad 3°B Grafico 1</vt:lpstr>
      <vt:lpstr>C:\Users\maryc\Desktop\REFERENTE VALUTAZIONE\ANNO SCOLASTICO 2019-20\1 QUADRIMESTRE 2019-20\1-QUAD-2019-20_GRIGLIE DI VALUTAZIONE DEI COORDINATORI.xlsx!I° Quad 3°C![1-QUAD-2019-20_GRIGLIE DI VALUTAZIONE DEI COORDINATORI.xlsx]I° Quad 3°C Grafico 1</vt:lpstr>
      <vt:lpstr>C:\Users\maryc\Desktop\REFERENTE VALUTAZIONE\ANNO SCOLASTICO 2019-20\1 QUADRIMESTRE 2019-20\1-QUAD-2019-20_GRIGLIE DI VALUTAZIONE DEI COORDINATORI.xlsx!I° Quad 3°D![1-QUAD-2019-20_GRIGLIE DI VALUTAZIONE DEI COORDINATORI.xlsx]I° Quad 3°D Grafico 1</vt:lpstr>
      <vt:lpstr>C:\Users\maryc\Desktop\REFERENTE VALUTAZIONE\ANNO SCOLASTICO 2019-20\1 QUADRIMESTRE 2019-20\1-QUAD-2019-20_GRIGLIE DI VALUTAZIONE DEI COORDINATORI.xlsx!I° Quad 3°E![1-QUAD-2019-20_GRIGLIE DI VALUTAZIONE DEI COORDINATORI.xlsx]I° Quad 3°E Grafico 1</vt:lpstr>
      <vt:lpstr>C:\Users\maryc\Desktop\REFERENTE VALUTAZIONE\ANNO SCOLASTICO 2019-20\1 QUADRIMESTRE 2019-20\1-QUAD-2019-20_GRIGLIE VALORI MEDI - CLASSI TERZE.xlsx!ITALIANO![1-QUAD-2019-20_GRIGLIE VALORI MEDI - CLASSI TERZE.xlsx]ITALIANO Grafico 2</vt:lpstr>
      <vt:lpstr>C:\Users\maryc\Desktop\REFERENTE VALUTAZIONE\ANNO SCOLASTICO 2019-20\1 QUADRIMESTRE 2019-20\1-QUAD-2019-20_GRIGLIE VALORI MEDI - CLASSI TERZE.xlsx!INGLESE![1-QUAD-2019-20_GRIGLIE VALORI MEDI - CLASSI TERZE.xlsx]INGLESE Grafico 1</vt:lpstr>
      <vt:lpstr>C:\Users\maryc\Desktop\REFERENTE VALUTAZIONE\ANNO SCOLASTICO 2019-20\1 QUADRIMESTRE 2019-20\1-QUAD-2019-20_GRIGLIE VALORI MEDI - CLASSI TERZE.xlsx!FRANCESE![1-QUAD-2019-20_GRIGLIE VALORI MEDI - CLASSI TERZE.xlsx]FRANCESE Grafico 1</vt:lpstr>
      <vt:lpstr>C:\Users\maryc\Desktop\REFERENTE VALUTAZIONE\ANNO SCOLASTICO 2019-20\1 QUADRIMESTRE 2019-20\1-QUAD-2019-20_GRIGLIE VALORI MEDI - CLASSI TERZE.xlsx!STORIA![1-QUAD-2019-20_GRIGLIE VALORI MEDI - CLASSI TERZE.xlsx]STORIA Grafico 1</vt:lpstr>
      <vt:lpstr>C:\Users\maryc\Desktop\REFERENTE VALUTAZIONE\ANNO SCOLASTICO 2019-20\1 QUADRIMESTRE 2019-20\1-QUAD-2019-20_GRIGLIE VALORI MEDI - CLASSI TERZE.xlsx!GEOGRAFIA![1-QUAD-2019-20_GRIGLIE VALORI MEDI - CLASSI TERZE.xlsx]GEOGRAFIA Grafico 1</vt:lpstr>
      <vt:lpstr>C:\Users\maryc\Desktop\REFERENTE VALUTAZIONE\ANNO SCOLASTICO 2019-20\1 QUADRIMESTRE 2019-20\1-QUAD-2019-20_GRIGLIE VALORI MEDI - CLASSI TERZE.xlsx!MATEMATICA![1-QUAD-2019-20_GRIGLIE VALORI MEDI - CLASSI TERZE.xlsx]MATEMATICA Grafico 1</vt:lpstr>
      <vt:lpstr>C:\Users\maryc\Desktop\REFERENTE VALUTAZIONE\ANNO SCOLASTICO 2019-20\1 QUADRIMESTRE 2019-20\1-QUAD-2019-20_GRIGLIE VALORI MEDI - CLASSI TERZE.xlsx!SCIENZE![1-QUAD-2019-20_GRIGLIE VALORI MEDI - CLASSI TERZE.xlsx]SCIENZE Grafico 1</vt:lpstr>
      <vt:lpstr>C:\Users\maryc\Desktop\REFERENTE VALUTAZIONE\ANNO SCOLASTICO 2019-20\1 QUADRIMESTRE 2019-20\1-QUAD-2019-20_GRIGLIE VALORI MEDI - CLASSI TERZE.xlsx!TECNOLOGIA![1-QUAD-2019-20_GRIGLIE VALORI MEDI - CLASSI TERZE.xlsx]TECNOLOGIA Grafico 1</vt:lpstr>
      <vt:lpstr>C:\Users\maryc\Desktop\REFERENTE VALUTAZIONE\ANNO SCOLASTICO 2019-20\1 QUADRIMESTRE 2019-20\1-QUAD-2019-20_GRIGLIE VALORI MEDI - CLASSI TERZE.xlsx!ED. MUSICALE![1-QUAD-2019-20_GRIGLIE VALORI MEDI - CLASSI TERZE.xlsx]ED. MUSICALE Grafico 1</vt:lpstr>
      <vt:lpstr>C:\Users\maryc\Desktop\REFERENTE VALUTAZIONE\ANNO SCOLASTICO 2019-20\1 QUADRIMESTRE 2019-20\1-QUAD-2019-20_GRIGLIE VALORI MEDI - CLASSI TERZE.xlsx!ARTE![1-QUAD-2019-20_GRIGLIE VALORI MEDI - CLASSI TERZE.xlsx]ARTE Grafico 1</vt:lpstr>
      <vt:lpstr>C:\Users\maryc\Desktop\REFERENTE VALUTAZIONE\ANNO SCOLASTICO 2019-20\1 QUADRIMESTRE 2019-20\1-QUAD-2019-20_GRIGLIE VALORI MEDI - CLASSI TERZE.xlsx!SC. MOTORIE![1-QUAD-2019-20_GRIGLIE VALORI MEDI - CLASSI TERZE.xlsx]SC. MOTORIE Grafico 1</vt:lpstr>
      <vt:lpstr>C:\Users\maryc\Desktop\REFERENTE VALUTAZIONE\ANNO SCOLASTICO 2019-20\1 QUADRIMESTRE 2019-20\1-QUAD-2019-20_GRIGLIE VALORI MEDI - CLASSI TERZE - ANDAMENTO GENERALE.xlsx!I° BIM CLASSI 3 - ISTITUTO![1-QUAD-2019-20_GRIGLIE VALORI MEDI - CLASSI TERZE - ANDAMENTO GENERALE.xlsx]I° BIM CLASSI 3 - ISTITUTO Grafico 1</vt:lpstr>
      <vt:lpstr>C:\Users\maryc\Desktop\REFERENTE VALUTAZIONE\ANNO SCOLASTICO 2019-20\1 QUADRIMESTRE 2019-20\1-QUAD-2019-20_GRIGLIE VALORI MEDI - CLASSI PRIME-RAFFRONTO CON 1° BIMESTRE.xlsx!ITALIANO![1-QUAD-2019-20_GRIGLIE VALORI MEDI - CLASSI PRIME-RAFFRONTO CON 1° BIMESTRE.xlsx]ITALIANO Grafico 3</vt:lpstr>
      <vt:lpstr>C:\Users\maryc\Desktop\REFERENTE VALUTAZIONE\ANNO SCOLASTICO 2019-20\1 QUADRIMESTRE 2019-20\1-QUAD-2019-20_GRIGLIE VALORI MEDI - CLASSI PRIME-RAFFRONTO CON 1° BIMESTRE.xlsx!INGLESE![1-QUAD-2019-20_GRIGLIE VALORI MEDI - CLASSI PRIME-RAFFRONTO CON 1° BIMESTRE.xlsx]INGLESE Grafico 2</vt:lpstr>
      <vt:lpstr>C:\Users\maryc\Desktop\REFERENTE VALUTAZIONE\ANNO SCOLASTICO 2019-20\1 QUADRIMESTRE 2019-20\1-QUAD-2019-20_GRIGLIE VALORI MEDI - CLASSI PRIME-RAFFRONTO CON 1° BIMESTRE.xlsx!STORIA![1-QUAD-2019-20_GRIGLIE VALORI MEDI - CLASSI PRIME-RAFFRONTO CON 1° BIMESTRE.xlsx]STORIA Grafico 2</vt:lpstr>
      <vt:lpstr>C:\Users\maryc\Desktop\REFERENTE VALUTAZIONE\ANNO SCOLASTICO 2019-20\1 QUADRIMESTRE 2019-20\1-QUAD-2019-20_GRIGLIE VALORI MEDI - CLASSI PRIME-RAFFRONTO CON 1° BIMESTRE.xlsx!GEOGRAFIA![1-QUAD-2019-20_GRIGLIE VALORI MEDI - CLASSI PRIME-RAFFRONTO CON 1° BIMESTRE.xlsx]GEOGRAFIA Grafico 2</vt:lpstr>
      <vt:lpstr>C:\Users\maryc\Desktop\REFERENTE VALUTAZIONE\ANNO SCOLASTICO 2019-20\1 QUADRIMESTRE 2019-20\1-QUAD-2019-20_GRIGLIE VALORI MEDI - CLASSI PRIME-RAFFRONTO CON 1° BIMESTRE.xlsx!MATEMATICA![1-QUAD-2019-20_GRIGLIE VALORI MEDI - CLASSI PRIME-RAFFRONTO CON 1° BIMESTRE.xlsx]MATEMATICA Grafico 2</vt:lpstr>
      <vt:lpstr>C:\Users\maryc\Desktop\REFERENTE VALUTAZIONE\ANNO SCOLASTICO 2019-20\1 QUADRIMESTRE 2019-20\1-QUAD-2019-20_GRIGLIE VALORI MEDI - CLASSI SECONDE-RAFFRONTO CON 1° BIMESTRE.xlsx!ITALIANO![1-QUAD-2019-20_GRIGLIE VALORI MEDI - CLASSI SECONDE-RAFFRONTO CON 1° BIMESTRE.xlsx]ITALIANO Grafico 3</vt:lpstr>
      <vt:lpstr>C:\Users\maryc\Desktop\REFERENTE VALUTAZIONE\ANNO SCOLASTICO 2019-20\1 QUADRIMESTRE 2019-20\1-QUAD-2019-20_GRIGLIE VALORI MEDI - CLASSI SECONDE-RAFFRONTO CON 1° BIMESTRE.xlsx!INGLESE![1-QUAD-2019-20_GRIGLIE VALORI MEDI - CLASSI SECONDE-RAFFRONTO CON 1° BIMESTRE.xlsx]INGLESE Grafico 2</vt:lpstr>
      <vt:lpstr>C:\Users\maryc\Desktop\REFERENTE VALUTAZIONE\ANNO SCOLASTICO 2019-20\1 QUADRIMESTRE 2019-20\1-QUAD-2019-20_GRIGLIE VALORI MEDI - CLASSI SECONDE-RAFFRONTO CON 1° BIMESTRE.xlsx!STORIA![1-QUAD-2019-20_GRIGLIE VALORI MEDI - CLASSI SECONDE-RAFFRONTO CON 1° BIMESTRE.xlsx]STORIA Grafico 2</vt:lpstr>
      <vt:lpstr>C:\Users\maryc\Desktop\REFERENTE VALUTAZIONE\ANNO SCOLASTICO 2019-20\1 QUADRIMESTRE 2019-20\1-QUAD-2019-20_GRIGLIE VALORI MEDI - CLASSI SECONDE-RAFFRONTO CON 1° BIMESTRE.xlsx!GEOGRAFIA![1-QUAD-2019-20_GRIGLIE VALORI MEDI - CLASSI SECONDE-RAFFRONTO CON 1° BIMESTRE.xlsx]GEOGRAFIA Grafico 2</vt:lpstr>
      <vt:lpstr>C:\Users\maryc\Desktop\REFERENTE VALUTAZIONE\ANNO SCOLASTICO 2019-20\1 QUADRIMESTRE 2019-20\1-QUAD-2019-20_GRIGLIE VALORI MEDI - CLASSI SECONDE-RAFFRONTO CON 1° BIMESTRE.xlsx!MATEMATICA![1-QUAD-2019-20_GRIGLIE VALORI MEDI - CLASSI SECONDE-RAFFRONTO CON 1° BIMESTRE.xlsx]MATEMATICA Grafico 2</vt:lpstr>
      <vt:lpstr>C:\Users\maryc\Desktop\REFERENTE VALUTAZIONE\ANNO SCOLASTICO 2019-20\1 QUADRIMESTRE 2019-20\1-QUAD-2019-20_GRIGLIE VALORI MEDI - CLASSI TERZE-RAFFRONTO CON 1° BIMESTRE.xlsx!ITALIANO![1-QUAD-2019-20_GRIGLIE VALORI MEDI - CLASSI TERZE-RAFFRONTO CON 1° BIMESTRE.xlsx]ITALIANO Grafico 3</vt:lpstr>
      <vt:lpstr>C:\Users\maryc\Desktop\REFERENTE VALUTAZIONE\ANNO SCOLASTICO 2019-20\1 QUADRIMESTRE 2019-20\1-QUAD-2019-20_GRIGLIE VALORI MEDI - CLASSI TERZE-RAFFRONTO CON 1° BIMESTRE.xlsx!INGLESE![1-QUAD-2019-20_GRIGLIE VALORI MEDI - CLASSI TERZE-RAFFRONTO CON 1° BIMESTRE.xlsx]INGLESE Grafico 2</vt:lpstr>
      <vt:lpstr>C:\Users\maryc\Desktop\REFERENTE VALUTAZIONE\ANNO SCOLASTICO 2019-20\1 QUADRIMESTRE 2019-20\1-QUAD-2019-20_GRIGLIE VALORI MEDI - CLASSI TERZE-RAFFRONTO CON 1° BIMESTRE.xlsx!STORIA![1-QUAD-2019-20_GRIGLIE VALORI MEDI - CLASSI TERZE-RAFFRONTO CON 1° BIMESTRE.xlsx]STORIA Grafico 2</vt:lpstr>
      <vt:lpstr>C:\Users\maryc\Desktop\REFERENTE VALUTAZIONE\ANNO SCOLASTICO 2019-20\1 QUADRIMESTRE 2019-20\1-QUAD-2019-20_GRIGLIE VALORI MEDI - CLASSI TERZE-RAFFRONTO CON 1° BIMESTRE.xlsx!GEOGRAFIA![1-QUAD-2019-20_GRIGLIE VALORI MEDI - CLASSI TERZE-RAFFRONTO CON 1° BIMESTRE.xlsx]GEOGRAFIA Grafico 2</vt:lpstr>
      <vt:lpstr>C:\Users\maryc\Desktop\REFERENTE VALUTAZIONE\ANNO SCOLASTICO 2019-20\1 QUADRIMESTRE 2019-20\1-QUAD-2019-20_GRIGLIE VALORI MEDI - CLASSI TERZE-RAFFRONTO CON 1° BIMESTRE.xlsx!MATEMATICA![1-QUAD-2019-20_GRIGLIE VALORI MEDI - CLASSI TERZE-RAFFRONTO CON 1° BIMESTRE.xlsx]MATEMATICA Grafico 2</vt:lpstr>
      <vt:lpstr>C:\Users\maryc\Desktop\REFERENTE VALUTAZIONE\ANNO SCOLASTICO 2019-20\1 QUADRIMESTRE 2019-20\1-QUAD-2019-20_MEDIA ISTITUTO.xlsx!MEDIA D'ISTITUTO![1-QUAD-2019-20_MEDIA ISTITUTO.xlsx]MEDIA D'ISTITUTO Grafico 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93</cp:revision>
  <dcterms:created xsi:type="dcterms:W3CDTF">2018-12-06T20:43:28Z</dcterms:created>
  <dcterms:modified xsi:type="dcterms:W3CDTF">2020-02-21T18:32:24Z</dcterms:modified>
</cp:coreProperties>
</file>